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2" r:id="rId2"/>
    <p:sldId id="315" r:id="rId3"/>
    <p:sldId id="306" r:id="rId4"/>
    <p:sldId id="316" r:id="rId5"/>
    <p:sldId id="313" r:id="rId6"/>
    <p:sldId id="314" r:id="rId7"/>
    <p:sldId id="305" r:id="rId8"/>
    <p:sldId id="309" r:id="rId9"/>
    <p:sldId id="307" r:id="rId10"/>
    <p:sldId id="308" r:id="rId11"/>
    <p:sldId id="310" r:id="rId12"/>
    <p:sldId id="311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E2CB-A50F-4562-86C2-6682ADBFD2BF}" type="datetimeFigureOut">
              <a:rPr lang="es-ES" smtClean="0"/>
              <a:t>11/10/2024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C6B-1B4A-4626-821B-8BBB6D543D3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8553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E2CB-A50F-4562-86C2-6682ADBFD2BF}" type="datetimeFigureOut">
              <a:rPr lang="es-ES" smtClean="0"/>
              <a:t>11/10/2024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C6B-1B4A-4626-821B-8BBB6D543D3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4395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E2CB-A50F-4562-86C2-6682ADBFD2BF}" type="datetimeFigureOut">
              <a:rPr lang="es-ES" smtClean="0"/>
              <a:t>11/10/2024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C6B-1B4A-4626-821B-8BBB6D543D3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640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E2CB-A50F-4562-86C2-6682ADBFD2BF}" type="datetimeFigureOut">
              <a:rPr lang="es-ES" smtClean="0"/>
              <a:t>11/10/2024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C6B-1B4A-4626-821B-8BBB6D543D3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3766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E2CB-A50F-4562-86C2-6682ADBFD2BF}" type="datetimeFigureOut">
              <a:rPr lang="es-ES" smtClean="0"/>
              <a:t>11/10/2024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C6B-1B4A-4626-821B-8BBB6D543D3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7617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E2CB-A50F-4562-86C2-6682ADBFD2BF}" type="datetimeFigureOut">
              <a:rPr lang="es-ES" smtClean="0"/>
              <a:t>11/10/2024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C6B-1B4A-4626-821B-8BBB6D543D3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2489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E2CB-A50F-4562-86C2-6682ADBFD2BF}" type="datetimeFigureOut">
              <a:rPr lang="es-ES" smtClean="0"/>
              <a:t>11/10/2024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C6B-1B4A-4626-821B-8BBB6D543D3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7763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E2CB-A50F-4562-86C2-6682ADBFD2BF}" type="datetimeFigureOut">
              <a:rPr lang="es-ES" smtClean="0"/>
              <a:t>11/10/2024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C6B-1B4A-4626-821B-8BBB6D543D3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7736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E2CB-A50F-4562-86C2-6682ADBFD2BF}" type="datetimeFigureOut">
              <a:rPr lang="es-ES" smtClean="0"/>
              <a:t>11/10/2024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C6B-1B4A-4626-821B-8BBB6D543D3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5599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E2CB-A50F-4562-86C2-6682ADBFD2BF}" type="datetimeFigureOut">
              <a:rPr lang="es-ES" smtClean="0"/>
              <a:t>11/10/2024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C6B-1B4A-4626-821B-8BBB6D543D3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4788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E2CB-A50F-4562-86C2-6682ADBFD2BF}" type="datetimeFigureOut">
              <a:rPr lang="es-ES" smtClean="0"/>
              <a:t>11/10/2024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C6B-1B4A-4626-821B-8BBB6D543D3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586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BE2CB-A50F-4562-86C2-6682ADBFD2BF}" type="datetimeFigureOut">
              <a:rPr lang="es-ES" smtClean="0"/>
              <a:t>11/10/2024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5FC6B-1B4A-4626-821B-8BBB6D543D3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06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6178" y="0"/>
            <a:ext cx="13390307" cy="7411163"/>
          </a:xfrm>
        </p:spPr>
      </p:pic>
    </p:spTree>
    <p:extLst>
      <p:ext uri="{BB962C8B-B14F-4D97-AF65-F5344CB8AC3E}">
        <p14:creationId xmlns:p14="http://schemas.microsoft.com/office/powerpoint/2010/main" val="83960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796902" y="1882539"/>
            <a:ext cx="887818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3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El flamenco nos habla </a:t>
            </a:r>
            <a:r>
              <a:rPr lang="es-E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a cada una de nuestras células, </a:t>
            </a:r>
            <a:r>
              <a:rPr lang="es-ES" sz="3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nos hace </a:t>
            </a:r>
            <a:r>
              <a:rPr lang="es-E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vibrar desde lo más profundo </a:t>
            </a:r>
            <a:r>
              <a:rPr lang="es-ES" sz="3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resonando </a:t>
            </a:r>
            <a:r>
              <a:rPr lang="es-E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con las emociones más olvidadas, con el desgarrador sufrimiento ancestral de la raza humana</a:t>
            </a:r>
            <a:r>
              <a:rPr lang="es-ES" sz="3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algn="r"/>
            <a:r>
              <a:rPr lang="es-E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Brigitte</a:t>
            </a:r>
            <a:r>
              <a:rPr lang="es-E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Champetier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Ribes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41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403498" y="1127628"/>
            <a:ext cx="928222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bailar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flamenco no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somos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conscientes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 cuerpo, creamos 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colocación automática sin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presencia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la atención puesta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copiar el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movimiento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atropellando de exigencias nuestro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cuerpo como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máquina que no funciona bien y no como lo que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es. </a:t>
            </a:r>
            <a:endPara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s-E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recipiente sagrado de nuestra alma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/>
            <a:endPara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colocación es «la disposición para», «la preparación a», es estar listo y disponible para la acción. Es lo fundamental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la TCC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el cincuenta por ciento de lo que viene después: el baile de arte</a:t>
            </a:r>
            <a:r>
              <a:rPr lang="es-ES" dirty="0" smtClean="0"/>
              <a:t>.</a:t>
            </a:r>
          </a:p>
          <a:p>
            <a:pPr algn="r"/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colocación es «estar en </a:t>
            </a:r>
            <a:r>
              <a:rPr lang="es-E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</a:t>
            </a:r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a»</a:t>
            </a:r>
            <a:r>
              <a:rPr lang="es-E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el lugar seguro.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71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403498" y="1127628"/>
            <a:ext cx="928222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colocación nos muestra corazas corporales (tensiones)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tensan grupos musculares que no deberían estar implicados en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dicho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movimiento.</a:t>
            </a:r>
          </a:p>
          <a:p>
            <a:pPr algn="r"/>
            <a:endPara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respiración durante el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movimiento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(en apnea) </a:t>
            </a:r>
            <a:endPara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Tanto la tensión como la apnea están expresando inmovilidad, quietud y congelamiento. Son reacciones viscerales del miedo a lo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desconocido. Nos muestra patrones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corporales que se han instaurado como mecanismos de defensa inconscientes.</a:t>
            </a:r>
            <a:endPara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s-E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miedo es con lo que nos </a:t>
            </a:r>
            <a:r>
              <a:rPr lang="es-E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encontraremos, siempre, </a:t>
            </a:r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el fondo de cualquier </a:t>
            </a:r>
            <a:r>
              <a:rPr lang="es-E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bloqueo</a:t>
            </a:r>
            <a:r>
              <a:rPr lang="es-E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36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425302" y="1697933"/>
            <a:ext cx="113449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Te invito al proceso de tu baile.</a:t>
            </a:r>
          </a:p>
          <a:p>
            <a:pPr algn="ctr"/>
            <a:r>
              <a:rPr lang="es-ES" sz="3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Te invito a seguir </a:t>
            </a:r>
            <a:r>
              <a:rPr lang="es-ES" sz="32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investigandote</a:t>
            </a:r>
            <a:r>
              <a:rPr lang="es-ES" sz="3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es-ES" sz="32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s-ES" sz="3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            Te invito a ponerte de servicio al baile flamenco y a la Vida.</a:t>
            </a:r>
          </a:p>
          <a:p>
            <a:r>
              <a:rPr lang="es-ES" sz="3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Te invito al nuevo paradigma  </a:t>
            </a:r>
          </a:p>
          <a:p>
            <a:pPr algn="ctr"/>
            <a:endParaRPr lang="es-ES" sz="32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s-E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s-ES" sz="3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Sabemos donde comenzamos...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795" y="3365202"/>
            <a:ext cx="3554917" cy="30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24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593805" y="1823275"/>
            <a:ext cx="720178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Primera parte: Sustancia interior</a:t>
            </a:r>
          </a:p>
          <a:p>
            <a:pPr algn="r"/>
            <a:r>
              <a:rPr lang="es-E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Teoría de la TCC. Exploración Emocional. Perfección de la perfección (Retiro Presencial</a:t>
            </a:r>
            <a:r>
              <a:rPr lang="es-ES" sz="3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).</a:t>
            </a:r>
          </a:p>
          <a:p>
            <a:pPr algn="r"/>
            <a:r>
              <a:rPr lang="es-E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¿Por qué no haremos HOY ejercicios de TCC?</a:t>
            </a:r>
          </a:p>
          <a:p>
            <a:pPr algn="r"/>
            <a:r>
              <a:rPr lang="es-E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200400" y="3885378"/>
            <a:ext cx="75951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Segunda parte: Ejercicios de TCC</a:t>
            </a:r>
          </a:p>
          <a:p>
            <a:pPr algn="r"/>
            <a:r>
              <a:rPr lang="es-E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Ejercicios de TCC Técnica Corporal Consciente. Memorias. Vídeos de autosupervisión (Formación TCC online).</a:t>
            </a: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43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838893" y="1536174"/>
            <a:ext cx="850604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Capítulo I. La </a:t>
            </a:r>
            <a:r>
              <a:rPr lang="es-E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sustancia interior del </a:t>
            </a:r>
            <a:r>
              <a:rPr lang="es-E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arte</a:t>
            </a:r>
          </a:p>
          <a:p>
            <a:endParaRPr lang="es-E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expresión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creativa.</a:t>
            </a: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expresión como puente entre la emoción y el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movimiento.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Intelectualidad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corporal.</a:t>
            </a: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conectar.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interferencias mentales y nuestra historia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personal.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arte de la presencia es habitar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cuerpo.</a:t>
            </a:r>
          </a:p>
          <a:p>
            <a:endParaRPr lang="es-E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17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371060" y="1026755"/>
            <a:ext cx="8826585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r"/>
            <a:r>
              <a:rPr lang="es-E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sustancia interior del arte</a:t>
            </a:r>
          </a:p>
          <a:p>
            <a:pPr algn="r"/>
            <a:endParaRPr lang="es-ES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s-E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s-E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emoción reprimida que logra llegar a la superficie del </a:t>
            </a:r>
            <a:r>
              <a:rPr lang="es-E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recuerdo,</a:t>
            </a: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s-E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transforma, gracias al arte, en la expresión creativa que libera una experiencia opresiva.</a:t>
            </a: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s-E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arte, entonces, es el sentir auténtico y profundo del ser humano </a:t>
            </a: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s-E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emerge desde el fondo, haciéndonos libres para sentir y expresar.</a:t>
            </a: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s-E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la felicidad que nos catapulta</a:t>
            </a: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s-E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desde la cueva más oscura a la cúspide del salto dimensional. </a:t>
            </a: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s-E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arte transforma la vida y conlleva la realización”.</a:t>
            </a: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(La India)</a:t>
            </a:r>
          </a:p>
        </p:txBody>
      </p:sp>
    </p:spTree>
    <p:extLst>
      <p:ext uri="{BB962C8B-B14F-4D97-AF65-F5344CB8AC3E}">
        <p14:creationId xmlns:p14="http://schemas.microsoft.com/office/powerpoint/2010/main" val="151960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488019" y="1351508"/>
            <a:ext cx="896324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técnica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espera tu aporte. Espera tu </a:t>
            </a:r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sustancia interior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es decir, 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disponibilidad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apertura al trabajo consciente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Ambas- la técnica y tú sustancia interior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crean una danza de mutua retroalimentación que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milagro. El milagro de la transformación de la relación con tu baile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/>
            <a:r>
              <a:rPr lang="es-E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Esa transformación es el poder de la realización</a:t>
            </a:r>
            <a:r>
              <a:rPr lang="es-E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/>
            <a:endParaRPr lang="es-E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TCC es tan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cerrada como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amplia cualquier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mínima variación altera por completo el sentido, el objetivo y las sensaciones que estos movimientos buscan.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Esta técnica corporal consciente es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esqueleto que va a contener la gran investigación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tu sustancia interior. </a:t>
            </a: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21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500087" y="735955"/>
            <a:ext cx="9772651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r"/>
            <a:r>
              <a:rPr lang="es-E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expresión </a:t>
            </a:r>
            <a:r>
              <a:rPr lang="es-E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creativa </a:t>
            </a:r>
            <a:endParaRPr lang="es-E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ctr"/>
            <a:endPara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ctr"/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s-E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s-E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s-E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expreso todo lo que siento cuando bailo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lvl="1" algn="ctr"/>
            <a:endPara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ctr"/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¿</a:t>
            </a:r>
            <a:r>
              <a:rPr lang="es-E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 sienten…? Entonces</a:t>
            </a:r>
            <a:r>
              <a:rPr lang="es-E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¿</a:t>
            </a:r>
            <a:r>
              <a:rPr lang="es-E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qué es aquello que les impide dejar salir lo que sienten</a:t>
            </a:r>
            <a:r>
              <a:rPr lang="es-E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1" algn="r"/>
            <a:endParaRPr lang="es-E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r"/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 que está anulado entre el sentir y el cuerpo es el </a:t>
            </a:r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puente expresivo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impide el fluir emocional desde las entrañas hacia la expresión gestual corporal y artística que el público ve, reconoce y aplaude.</a:t>
            </a:r>
          </a:p>
          <a:p>
            <a:pPr lvl="1" algn="r"/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 lo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ese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estudiante/artista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vivencia a sí mismo vacío y su baile no encuentra el sentido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Aunque está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lleno de sensaciones sujetas a emociones que no puede nombrar.</a:t>
            </a:r>
            <a:endPara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51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998920" y="957172"/>
            <a:ext cx="924921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r"/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sanación terapéutica del baile es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nombrar las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emociones reprimidas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r"/>
            <a:endPara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r"/>
            <a:r>
              <a:rPr lang="es-E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¿Como darte cuenta si tu puente entre lo que sientes y realmente expresas esta desconectado?</a:t>
            </a:r>
          </a:p>
          <a:p>
            <a:pPr lvl="1" algn="r"/>
            <a:endParaRPr lang="es-E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r"/>
            <a:r>
              <a:rPr lang="es-E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¿Intelectualizas tu baile?¿Sobreactúas tu baile?¿Sigues imágenes en tu cabeza?</a:t>
            </a:r>
          </a:p>
          <a:p>
            <a:pPr lvl="1" algn="r"/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Quienes bailan saben que si no conectan no pueden expresar todo lo que sienten y que los flamencos no son actores son puro sentimiento.</a:t>
            </a:r>
          </a:p>
          <a:p>
            <a:pPr lvl="1" algn="r"/>
            <a:endParaRPr lang="es-ES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r"/>
            <a:r>
              <a:rPr lang="es-E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</a:t>
            </a:r>
            <a:r>
              <a:rPr lang="es-E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qué bailas</a:t>
            </a:r>
            <a:r>
              <a:rPr lang="es-E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s-E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40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Elipse 15"/>
          <p:cNvSpPr/>
          <p:nvPr/>
        </p:nvSpPr>
        <p:spPr>
          <a:xfrm>
            <a:off x="3561908" y="4458012"/>
            <a:ext cx="1382232" cy="633929"/>
          </a:xfrm>
          <a:prstGeom prst="ellipse">
            <a:avLst/>
          </a:prstGeom>
          <a:solidFill>
            <a:srgbClr val="FF99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474267" y="1127292"/>
            <a:ext cx="114235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s-E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expresión como puente entre la emoción y el </a:t>
            </a:r>
            <a:r>
              <a:rPr lang="es-E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movimiento</a:t>
            </a:r>
            <a:endParaRPr lang="es-E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Conector recto de flecha 5"/>
          <p:cNvCxnSpPr/>
          <p:nvPr/>
        </p:nvCxnSpPr>
        <p:spPr>
          <a:xfrm flipV="1">
            <a:off x="5571073" y="2258335"/>
            <a:ext cx="392690" cy="50613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/>
          <p:nvPr/>
        </p:nvCxnSpPr>
        <p:spPr>
          <a:xfrm>
            <a:off x="5571073" y="3010771"/>
            <a:ext cx="466725" cy="48577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/>
          <p:cNvSpPr txBox="1"/>
          <p:nvPr/>
        </p:nvSpPr>
        <p:spPr>
          <a:xfrm>
            <a:off x="5963763" y="1941169"/>
            <a:ext cx="5210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Emoción (comunicar un estado interno)</a:t>
            </a: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5997762" y="3135177"/>
            <a:ext cx="4924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Pensamiento (Interpretar el mensaje)</a:t>
            </a: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896449" y="2306239"/>
            <a:ext cx="38539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s-E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Sensación </a:t>
            </a:r>
          </a:p>
          <a:p>
            <a:pPr lvl="1" algn="ctr"/>
            <a:r>
              <a:rPr lang="es-E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Percepción consciente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(“algo” me pasa)</a:t>
            </a:r>
          </a:p>
        </p:txBody>
      </p:sp>
      <p:cxnSp>
        <p:nvCxnSpPr>
          <p:cNvPr id="13" name="Conector recto de flecha 12"/>
          <p:cNvCxnSpPr/>
          <p:nvPr/>
        </p:nvCxnSpPr>
        <p:spPr>
          <a:xfrm>
            <a:off x="4253024" y="3561439"/>
            <a:ext cx="7751" cy="7667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>
          <a:xfrm>
            <a:off x="3330480" y="4469699"/>
            <a:ext cx="15310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s-E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STOP</a:t>
            </a:r>
            <a:endParaRPr lang="es-E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Conector recto de flecha 17"/>
          <p:cNvCxnSpPr/>
          <p:nvPr/>
        </p:nvCxnSpPr>
        <p:spPr>
          <a:xfrm flipV="1">
            <a:off x="5175568" y="4880344"/>
            <a:ext cx="916888" cy="37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adroTexto 21"/>
          <p:cNvSpPr txBox="1"/>
          <p:nvPr/>
        </p:nvSpPr>
        <p:spPr>
          <a:xfrm>
            <a:off x="6092456" y="4617500"/>
            <a:ext cx="4307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Encuentra la sensación expansiva</a:t>
            </a: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1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3758</TotalTime>
  <Words>792</Words>
  <Application>Microsoft Office PowerPoint</Application>
  <PresentationFormat>Panorámica</PresentationFormat>
  <Paragraphs>74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91</cp:revision>
  <dcterms:created xsi:type="dcterms:W3CDTF">2021-01-22T19:25:11Z</dcterms:created>
  <dcterms:modified xsi:type="dcterms:W3CDTF">2024-10-11T10:49:03Z</dcterms:modified>
</cp:coreProperties>
</file>